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3" r:id="rId1"/>
  </p:sldMasterIdLst>
  <p:sldIdLst>
    <p:sldId id="256" r:id="rId2"/>
    <p:sldId id="257" r:id="rId3"/>
    <p:sldId id="258" r:id="rId4"/>
    <p:sldId id="259" r:id="rId5"/>
    <p:sldId id="264" r:id="rId6"/>
    <p:sldId id="260" r:id="rId7"/>
    <p:sldId id="263" r:id="rId8"/>
    <p:sldId id="265" r:id="rId9"/>
    <p:sldId id="266" r:id="rId10"/>
    <p:sldId id="261" r:id="rId11"/>
    <p:sldId id="262"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0" d="100"/>
          <a:sy n="70" d="100"/>
        </p:scale>
        <p:origin x="52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1B6777-ADBC-4F5E-942A-FB84A56097F9}" type="doc">
      <dgm:prSet loTypeId="urn:microsoft.com/office/officeart/2005/8/layout/chevron1" loCatId="process" qsTypeId="urn:microsoft.com/office/officeart/2005/8/quickstyle/simple1" qsCatId="simple" csTypeId="urn:microsoft.com/office/officeart/2005/8/colors/accent1_2" csCatId="accent1" phldr="1"/>
      <dgm:spPr/>
    </dgm:pt>
    <dgm:pt modelId="{FCD69980-D857-4FD2-AC78-2B19D85CC078}">
      <dgm:prSet phldrT="[Text]" custT="1"/>
      <dgm:spPr/>
      <dgm:t>
        <a:bodyPr/>
        <a:lstStyle/>
        <a:p>
          <a:r>
            <a:rPr lang="en-US" sz="2000" b="1" dirty="0" smtClean="0"/>
            <a:t>Learning, Analyzing</a:t>
          </a:r>
          <a:endParaRPr lang="en-US" sz="2000" b="1" dirty="0"/>
        </a:p>
      </dgm:t>
    </dgm:pt>
    <dgm:pt modelId="{27F77448-ADB8-458C-89F1-6999C3FE8FD9}" type="parTrans" cxnId="{351DCEEB-C203-4B25-B2DD-677A6C41654B}">
      <dgm:prSet/>
      <dgm:spPr/>
      <dgm:t>
        <a:bodyPr/>
        <a:lstStyle/>
        <a:p>
          <a:endParaRPr lang="en-US"/>
        </a:p>
      </dgm:t>
    </dgm:pt>
    <dgm:pt modelId="{E8633B8E-5858-4E45-828C-2422F41B78D0}" type="sibTrans" cxnId="{351DCEEB-C203-4B25-B2DD-677A6C41654B}">
      <dgm:prSet/>
      <dgm:spPr/>
      <dgm:t>
        <a:bodyPr/>
        <a:lstStyle/>
        <a:p>
          <a:endParaRPr lang="en-US"/>
        </a:p>
      </dgm:t>
    </dgm:pt>
    <dgm:pt modelId="{7254F04E-7C38-4FCE-9534-C16A697BE3AF}">
      <dgm:prSet phldrT="[Text]" custT="1"/>
      <dgm:spPr/>
      <dgm:t>
        <a:bodyPr/>
        <a:lstStyle/>
        <a:p>
          <a:r>
            <a:rPr lang="en-US" sz="2000" b="1" dirty="0" smtClean="0"/>
            <a:t>Designing</a:t>
          </a:r>
          <a:endParaRPr lang="en-US" sz="2000" b="1" dirty="0"/>
        </a:p>
      </dgm:t>
    </dgm:pt>
    <dgm:pt modelId="{C4CF8672-FE0A-4153-B3D2-4465906CD928}" type="parTrans" cxnId="{5E7CD6F2-65CF-443A-887E-ECBE4FC00128}">
      <dgm:prSet/>
      <dgm:spPr/>
      <dgm:t>
        <a:bodyPr/>
        <a:lstStyle/>
        <a:p>
          <a:endParaRPr lang="en-US"/>
        </a:p>
      </dgm:t>
    </dgm:pt>
    <dgm:pt modelId="{783089F9-AAB1-48F6-A821-B64635C9307A}" type="sibTrans" cxnId="{5E7CD6F2-65CF-443A-887E-ECBE4FC00128}">
      <dgm:prSet/>
      <dgm:spPr/>
      <dgm:t>
        <a:bodyPr/>
        <a:lstStyle/>
        <a:p>
          <a:endParaRPr lang="en-US"/>
        </a:p>
      </dgm:t>
    </dgm:pt>
    <dgm:pt modelId="{1D315E0F-7C8A-4F6D-AD98-C776125A6E3D}">
      <dgm:prSet phldrT="[Text]" custT="1"/>
      <dgm:spPr/>
      <dgm:t>
        <a:bodyPr/>
        <a:lstStyle/>
        <a:p>
          <a:r>
            <a:rPr lang="en-US" sz="2000" b="1" dirty="0" smtClean="0"/>
            <a:t>Developing</a:t>
          </a:r>
          <a:endParaRPr lang="en-US" sz="2000" b="1" dirty="0"/>
        </a:p>
      </dgm:t>
    </dgm:pt>
    <dgm:pt modelId="{E39AB100-644F-47B7-849E-C157D49CD3BE}" type="parTrans" cxnId="{E6B3D5A2-B582-4DAD-9427-19E471C1D4A5}">
      <dgm:prSet/>
      <dgm:spPr/>
      <dgm:t>
        <a:bodyPr/>
        <a:lstStyle/>
        <a:p>
          <a:endParaRPr lang="en-US"/>
        </a:p>
      </dgm:t>
    </dgm:pt>
    <dgm:pt modelId="{DDF0E086-3501-4D31-BF88-B1811358AD56}" type="sibTrans" cxnId="{E6B3D5A2-B582-4DAD-9427-19E471C1D4A5}">
      <dgm:prSet/>
      <dgm:spPr/>
      <dgm:t>
        <a:bodyPr/>
        <a:lstStyle/>
        <a:p>
          <a:endParaRPr lang="en-US"/>
        </a:p>
      </dgm:t>
    </dgm:pt>
    <dgm:pt modelId="{6358FB45-E56A-402F-AD08-9113D41BB483}">
      <dgm:prSet phldrT="[Text]" custT="1"/>
      <dgm:spPr/>
      <dgm:t>
        <a:bodyPr/>
        <a:lstStyle/>
        <a:p>
          <a:r>
            <a:rPr lang="en-US" sz="2000" b="1" dirty="0" smtClean="0"/>
            <a:t>Finalizing</a:t>
          </a:r>
          <a:endParaRPr lang="en-US" sz="2000" b="1" dirty="0"/>
        </a:p>
      </dgm:t>
    </dgm:pt>
    <dgm:pt modelId="{473FCDB5-BDE4-4BE3-A71C-E3938D31D29C}" type="parTrans" cxnId="{8BD20D57-A82A-4653-A793-52DB0DA36A71}">
      <dgm:prSet/>
      <dgm:spPr/>
      <dgm:t>
        <a:bodyPr/>
        <a:lstStyle/>
        <a:p>
          <a:endParaRPr lang="en-US"/>
        </a:p>
      </dgm:t>
    </dgm:pt>
    <dgm:pt modelId="{EBEE7D5A-6656-4918-B5C8-C90550BA44E5}" type="sibTrans" cxnId="{8BD20D57-A82A-4653-A793-52DB0DA36A71}">
      <dgm:prSet/>
      <dgm:spPr/>
      <dgm:t>
        <a:bodyPr/>
        <a:lstStyle/>
        <a:p>
          <a:endParaRPr lang="en-US"/>
        </a:p>
      </dgm:t>
    </dgm:pt>
    <dgm:pt modelId="{B6EDBCC8-2DE7-4B53-A652-D079816D913E}">
      <dgm:prSet phldrT="[Text]" custT="1"/>
      <dgm:spPr/>
      <dgm:t>
        <a:bodyPr/>
        <a:lstStyle/>
        <a:p>
          <a:r>
            <a:rPr lang="en-US" sz="2000" b="1" dirty="0" smtClean="0"/>
            <a:t>Testing</a:t>
          </a:r>
          <a:endParaRPr lang="en-US" sz="2000" b="1" dirty="0"/>
        </a:p>
      </dgm:t>
    </dgm:pt>
    <dgm:pt modelId="{7B937911-F9DE-4A57-8E8A-66BA1A612571}" type="parTrans" cxnId="{634CC6DB-7161-4AC0-9EDD-B0BCC27F1E19}">
      <dgm:prSet/>
      <dgm:spPr/>
      <dgm:t>
        <a:bodyPr/>
        <a:lstStyle/>
        <a:p>
          <a:endParaRPr lang="en-US"/>
        </a:p>
      </dgm:t>
    </dgm:pt>
    <dgm:pt modelId="{A14C0139-A922-443D-9226-AF8A6320452C}" type="sibTrans" cxnId="{634CC6DB-7161-4AC0-9EDD-B0BCC27F1E19}">
      <dgm:prSet/>
      <dgm:spPr/>
      <dgm:t>
        <a:bodyPr/>
        <a:lstStyle/>
        <a:p>
          <a:endParaRPr lang="en-US"/>
        </a:p>
      </dgm:t>
    </dgm:pt>
    <dgm:pt modelId="{B963D8F4-8C7C-4874-9A3E-9EB26434DCAC}" type="pres">
      <dgm:prSet presAssocID="{841B6777-ADBC-4F5E-942A-FB84A56097F9}" presName="Name0" presStyleCnt="0">
        <dgm:presLayoutVars>
          <dgm:dir/>
          <dgm:animLvl val="lvl"/>
          <dgm:resizeHandles val="exact"/>
        </dgm:presLayoutVars>
      </dgm:prSet>
      <dgm:spPr/>
    </dgm:pt>
    <dgm:pt modelId="{862F95ED-4FFF-4A83-8CA7-E14044FA68B2}" type="pres">
      <dgm:prSet presAssocID="{FCD69980-D857-4FD2-AC78-2B19D85CC078}" presName="parTxOnly" presStyleLbl="node1" presStyleIdx="0" presStyleCnt="5">
        <dgm:presLayoutVars>
          <dgm:chMax val="0"/>
          <dgm:chPref val="0"/>
          <dgm:bulletEnabled val="1"/>
        </dgm:presLayoutVars>
      </dgm:prSet>
      <dgm:spPr/>
      <dgm:t>
        <a:bodyPr/>
        <a:lstStyle/>
        <a:p>
          <a:endParaRPr lang="en-US"/>
        </a:p>
      </dgm:t>
    </dgm:pt>
    <dgm:pt modelId="{5D018A7D-FEE0-499F-A900-966683CD47EA}" type="pres">
      <dgm:prSet presAssocID="{E8633B8E-5858-4E45-828C-2422F41B78D0}" presName="parTxOnlySpace" presStyleCnt="0"/>
      <dgm:spPr/>
    </dgm:pt>
    <dgm:pt modelId="{A0B1CF2C-C56A-446E-89D4-D966456D088B}" type="pres">
      <dgm:prSet presAssocID="{7254F04E-7C38-4FCE-9534-C16A697BE3AF}" presName="parTxOnly" presStyleLbl="node1" presStyleIdx="1" presStyleCnt="5" custLinFactNeighborX="5947" custLinFactNeighborY="-2416">
        <dgm:presLayoutVars>
          <dgm:chMax val="0"/>
          <dgm:chPref val="0"/>
          <dgm:bulletEnabled val="1"/>
        </dgm:presLayoutVars>
      </dgm:prSet>
      <dgm:spPr/>
      <dgm:t>
        <a:bodyPr/>
        <a:lstStyle/>
        <a:p>
          <a:endParaRPr lang="en-US"/>
        </a:p>
      </dgm:t>
    </dgm:pt>
    <dgm:pt modelId="{DDE921C5-EFA5-44BB-876D-C0799CA3F9F9}" type="pres">
      <dgm:prSet presAssocID="{783089F9-AAB1-48F6-A821-B64635C9307A}" presName="parTxOnlySpace" presStyleCnt="0"/>
      <dgm:spPr/>
    </dgm:pt>
    <dgm:pt modelId="{1EA6F1BB-5254-4142-9D4F-8AEDCE341C10}" type="pres">
      <dgm:prSet presAssocID="{1D315E0F-7C8A-4F6D-AD98-C776125A6E3D}" presName="parTxOnly" presStyleLbl="node1" presStyleIdx="2" presStyleCnt="5">
        <dgm:presLayoutVars>
          <dgm:chMax val="0"/>
          <dgm:chPref val="0"/>
          <dgm:bulletEnabled val="1"/>
        </dgm:presLayoutVars>
      </dgm:prSet>
      <dgm:spPr/>
      <dgm:t>
        <a:bodyPr/>
        <a:lstStyle/>
        <a:p>
          <a:endParaRPr lang="en-US"/>
        </a:p>
      </dgm:t>
    </dgm:pt>
    <dgm:pt modelId="{22DD1001-2865-4B73-BFC3-7926928BE86A}" type="pres">
      <dgm:prSet presAssocID="{DDF0E086-3501-4D31-BF88-B1811358AD56}" presName="parTxOnlySpace" presStyleCnt="0"/>
      <dgm:spPr/>
    </dgm:pt>
    <dgm:pt modelId="{91A9685F-AF6B-4B30-AFDC-6916480D3CDF}" type="pres">
      <dgm:prSet presAssocID="{B6EDBCC8-2DE7-4B53-A652-D079816D913E}" presName="parTxOnly" presStyleLbl="node1" presStyleIdx="3" presStyleCnt="5">
        <dgm:presLayoutVars>
          <dgm:chMax val="0"/>
          <dgm:chPref val="0"/>
          <dgm:bulletEnabled val="1"/>
        </dgm:presLayoutVars>
      </dgm:prSet>
      <dgm:spPr/>
      <dgm:t>
        <a:bodyPr/>
        <a:lstStyle/>
        <a:p>
          <a:endParaRPr lang="en-US"/>
        </a:p>
      </dgm:t>
    </dgm:pt>
    <dgm:pt modelId="{DF26352D-EAC4-4632-80D5-E66D00CEE431}" type="pres">
      <dgm:prSet presAssocID="{A14C0139-A922-443D-9226-AF8A6320452C}" presName="parTxOnlySpace" presStyleCnt="0"/>
      <dgm:spPr/>
    </dgm:pt>
    <dgm:pt modelId="{5367E31D-9BAC-4BB1-AD8E-817EB6BF7C24}" type="pres">
      <dgm:prSet presAssocID="{6358FB45-E56A-402F-AD08-9113D41BB483}" presName="parTxOnly" presStyleLbl="node1" presStyleIdx="4" presStyleCnt="5">
        <dgm:presLayoutVars>
          <dgm:chMax val="0"/>
          <dgm:chPref val="0"/>
          <dgm:bulletEnabled val="1"/>
        </dgm:presLayoutVars>
      </dgm:prSet>
      <dgm:spPr/>
      <dgm:t>
        <a:bodyPr/>
        <a:lstStyle/>
        <a:p>
          <a:endParaRPr lang="en-US"/>
        </a:p>
      </dgm:t>
    </dgm:pt>
  </dgm:ptLst>
  <dgm:cxnLst>
    <dgm:cxn modelId="{351DCEEB-C203-4B25-B2DD-677A6C41654B}" srcId="{841B6777-ADBC-4F5E-942A-FB84A56097F9}" destId="{FCD69980-D857-4FD2-AC78-2B19D85CC078}" srcOrd="0" destOrd="0" parTransId="{27F77448-ADB8-458C-89F1-6999C3FE8FD9}" sibTransId="{E8633B8E-5858-4E45-828C-2422F41B78D0}"/>
    <dgm:cxn modelId="{5E7CD6F2-65CF-443A-887E-ECBE4FC00128}" srcId="{841B6777-ADBC-4F5E-942A-FB84A56097F9}" destId="{7254F04E-7C38-4FCE-9534-C16A697BE3AF}" srcOrd="1" destOrd="0" parTransId="{C4CF8672-FE0A-4153-B3D2-4465906CD928}" sibTransId="{783089F9-AAB1-48F6-A821-B64635C9307A}"/>
    <dgm:cxn modelId="{634CC6DB-7161-4AC0-9EDD-B0BCC27F1E19}" srcId="{841B6777-ADBC-4F5E-942A-FB84A56097F9}" destId="{B6EDBCC8-2DE7-4B53-A652-D079816D913E}" srcOrd="3" destOrd="0" parTransId="{7B937911-F9DE-4A57-8E8A-66BA1A612571}" sibTransId="{A14C0139-A922-443D-9226-AF8A6320452C}"/>
    <dgm:cxn modelId="{BBDB9353-53F5-41D9-87C3-C7BDBE186952}" type="presOf" srcId="{1D315E0F-7C8A-4F6D-AD98-C776125A6E3D}" destId="{1EA6F1BB-5254-4142-9D4F-8AEDCE341C10}" srcOrd="0" destOrd="0" presId="urn:microsoft.com/office/officeart/2005/8/layout/chevron1"/>
    <dgm:cxn modelId="{E3BC9926-3155-4719-8BB1-8A42C05F75B8}" type="presOf" srcId="{841B6777-ADBC-4F5E-942A-FB84A56097F9}" destId="{B963D8F4-8C7C-4874-9A3E-9EB26434DCAC}" srcOrd="0" destOrd="0" presId="urn:microsoft.com/office/officeart/2005/8/layout/chevron1"/>
    <dgm:cxn modelId="{8BD20D57-A82A-4653-A793-52DB0DA36A71}" srcId="{841B6777-ADBC-4F5E-942A-FB84A56097F9}" destId="{6358FB45-E56A-402F-AD08-9113D41BB483}" srcOrd="4" destOrd="0" parTransId="{473FCDB5-BDE4-4BE3-A71C-E3938D31D29C}" sibTransId="{EBEE7D5A-6656-4918-B5C8-C90550BA44E5}"/>
    <dgm:cxn modelId="{D2E1A16C-72D9-4E65-A311-9B2AC7DC98C7}" type="presOf" srcId="{6358FB45-E56A-402F-AD08-9113D41BB483}" destId="{5367E31D-9BAC-4BB1-AD8E-817EB6BF7C24}" srcOrd="0" destOrd="0" presId="urn:microsoft.com/office/officeart/2005/8/layout/chevron1"/>
    <dgm:cxn modelId="{E6B3D5A2-B582-4DAD-9427-19E471C1D4A5}" srcId="{841B6777-ADBC-4F5E-942A-FB84A56097F9}" destId="{1D315E0F-7C8A-4F6D-AD98-C776125A6E3D}" srcOrd="2" destOrd="0" parTransId="{E39AB100-644F-47B7-849E-C157D49CD3BE}" sibTransId="{DDF0E086-3501-4D31-BF88-B1811358AD56}"/>
    <dgm:cxn modelId="{130C349A-546D-41FD-9BC0-006A0E1A7F64}" type="presOf" srcId="{7254F04E-7C38-4FCE-9534-C16A697BE3AF}" destId="{A0B1CF2C-C56A-446E-89D4-D966456D088B}" srcOrd="0" destOrd="0" presId="urn:microsoft.com/office/officeart/2005/8/layout/chevron1"/>
    <dgm:cxn modelId="{82B83CCB-D10D-49E5-B138-3F03F4E03C6D}" type="presOf" srcId="{B6EDBCC8-2DE7-4B53-A652-D079816D913E}" destId="{91A9685F-AF6B-4B30-AFDC-6916480D3CDF}" srcOrd="0" destOrd="0" presId="urn:microsoft.com/office/officeart/2005/8/layout/chevron1"/>
    <dgm:cxn modelId="{F22B2E55-7DEE-4D5C-950E-0190A8B5EA2C}" type="presOf" srcId="{FCD69980-D857-4FD2-AC78-2B19D85CC078}" destId="{862F95ED-4FFF-4A83-8CA7-E14044FA68B2}" srcOrd="0" destOrd="0" presId="urn:microsoft.com/office/officeart/2005/8/layout/chevron1"/>
    <dgm:cxn modelId="{93E4F6E2-CCA8-4F16-92A9-67C653FFEBE3}" type="presParOf" srcId="{B963D8F4-8C7C-4874-9A3E-9EB26434DCAC}" destId="{862F95ED-4FFF-4A83-8CA7-E14044FA68B2}" srcOrd="0" destOrd="0" presId="urn:microsoft.com/office/officeart/2005/8/layout/chevron1"/>
    <dgm:cxn modelId="{370D9829-3B97-4670-828B-6FC90C81E33C}" type="presParOf" srcId="{B963D8F4-8C7C-4874-9A3E-9EB26434DCAC}" destId="{5D018A7D-FEE0-499F-A900-966683CD47EA}" srcOrd="1" destOrd="0" presId="urn:microsoft.com/office/officeart/2005/8/layout/chevron1"/>
    <dgm:cxn modelId="{716D0D06-8992-468E-9D26-4E5FC5C41079}" type="presParOf" srcId="{B963D8F4-8C7C-4874-9A3E-9EB26434DCAC}" destId="{A0B1CF2C-C56A-446E-89D4-D966456D088B}" srcOrd="2" destOrd="0" presId="urn:microsoft.com/office/officeart/2005/8/layout/chevron1"/>
    <dgm:cxn modelId="{F616F134-D371-481B-874E-F9AE3F6E12C0}" type="presParOf" srcId="{B963D8F4-8C7C-4874-9A3E-9EB26434DCAC}" destId="{DDE921C5-EFA5-44BB-876D-C0799CA3F9F9}" srcOrd="3" destOrd="0" presId="urn:microsoft.com/office/officeart/2005/8/layout/chevron1"/>
    <dgm:cxn modelId="{4D9410E1-2DA4-43AA-BCC9-B5DA90A11594}" type="presParOf" srcId="{B963D8F4-8C7C-4874-9A3E-9EB26434DCAC}" destId="{1EA6F1BB-5254-4142-9D4F-8AEDCE341C10}" srcOrd="4" destOrd="0" presId="urn:microsoft.com/office/officeart/2005/8/layout/chevron1"/>
    <dgm:cxn modelId="{B1457A0E-3403-4D75-9E26-7733D71E103B}" type="presParOf" srcId="{B963D8F4-8C7C-4874-9A3E-9EB26434DCAC}" destId="{22DD1001-2865-4B73-BFC3-7926928BE86A}" srcOrd="5" destOrd="0" presId="urn:microsoft.com/office/officeart/2005/8/layout/chevron1"/>
    <dgm:cxn modelId="{A3B5A554-EEB1-42B0-85EE-BD85680B62C1}" type="presParOf" srcId="{B963D8F4-8C7C-4874-9A3E-9EB26434DCAC}" destId="{91A9685F-AF6B-4B30-AFDC-6916480D3CDF}" srcOrd="6" destOrd="0" presId="urn:microsoft.com/office/officeart/2005/8/layout/chevron1"/>
    <dgm:cxn modelId="{FCCEA157-7A50-4516-8F7D-F41F4723E1A0}" type="presParOf" srcId="{B963D8F4-8C7C-4874-9A3E-9EB26434DCAC}" destId="{DF26352D-EAC4-4632-80D5-E66D00CEE431}" srcOrd="7" destOrd="0" presId="urn:microsoft.com/office/officeart/2005/8/layout/chevron1"/>
    <dgm:cxn modelId="{85E9AA0F-26C1-4869-9938-4B3676702FE2}" type="presParOf" srcId="{B963D8F4-8C7C-4874-9A3E-9EB26434DCAC}" destId="{5367E31D-9BAC-4BB1-AD8E-817EB6BF7C2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2F95ED-4FFF-4A83-8CA7-E14044FA68B2}">
      <dsp:nvSpPr>
        <dsp:cNvPr id="0" name=""/>
        <dsp:cNvSpPr/>
      </dsp:nvSpPr>
      <dsp:spPr>
        <a:xfrm>
          <a:off x="2528" y="1086911"/>
          <a:ext cx="2250142" cy="900056"/>
        </a:xfrm>
        <a:prstGeom prst="chevr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US" sz="2000" b="1" kern="1200" dirty="0" smtClean="0"/>
            <a:t>Learning, Analyzing</a:t>
          </a:r>
          <a:endParaRPr lang="en-US" sz="2000" b="1" kern="1200" dirty="0"/>
        </a:p>
      </dsp:txBody>
      <dsp:txXfrm>
        <a:off x="452556" y="1086911"/>
        <a:ext cx="1350086" cy="900056"/>
      </dsp:txXfrm>
    </dsp:sp>
    <dsp:sp modelId="{A0B1CF2C-C56A-446E-89D4-D966456D088B}">
      <dsp:nvSpPr>
        <dsp:cNvPr id="0" name=""/>
        <dsp:cNvSpPr/>
      </dsp:nvSpPr>
      <dsp:spPr>
        <a:xfrm>
          <a:off x="2041038" y="1065165"/>
          <a:ext cx="2250142" cy="900056"/>
        </a:xfrm>
        <a:prstGeom prst="chevr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US" sz="2000" b="1" kern="1200" dirty="0" smtClean="0"/>
            <a:t>Designing</a:t>
          </a:r>
          <a:endParaRPr lang="en-US" sz="2000" b="1" kern="1200" dirty="0"/>
        </a:p>
      </dsp:txBody>
      <dsp:txXfrm>
        <a:off x="2491066" y="1065165"/>
        <a:ext cx="1350086" cy="900056"/>
      </dsp:txXfrm>
    </dsp:sp>
    <dsp:sp modelId="{1EA6F1BB-5254-4142-9D4F-8AEDCE341C10}">
      <dsp:nvSpPr>
        <dsp:cNvPr id="0" name=""/>
        <dsp:cNvSpPr/>
      </dsp:nvSpPr>
      <dsp:spPr>
        <a:xfrm>
          <a:off x="4052784" y="1086911"/>
          <a:ext cx="2250142" cy="900056"/>
        </a:xfrm>
        <a:prstGeom prst="chevr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US" sz="2000" b="1" kern="1200" dirty="0" smtClean="0"/>
            <a:t>Developing</a:t>
          </a:r>
          <a:endParaRPr lang="en-US" sz="2000" b="1" kern="1200" dirty="0"/>
        </a:p>
      </dsp:txBody>
      <dsp:txXfrm>
        <a:off x="4502812" y="1086911"/>
        <a:ext cx="1350086" cy="900056"/>
      </dsp:txXfrm>
    </dsp:sp>
    <dsp:sp modelId="{91A9685F-AF6B-4B30-AFDC-6916480D3CDF}">
      <dsp:nvSpPr>
        <dsp:cNvPr id="0" name=""/>
        <dsp:cNvSpPr/>
      </dsp:nvSpPr>
      <dsp:spPr>
        <a:xfrm>
          <a:off x="6077913" y="1086911"/>
          <a:ext cx="2250142" cy="900056"/>
        </a:xfrm>
        <a:prstGeom prst="chevr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US" sz="2000" b="1" kern="1200" dirty="0" smtClean="0"/>
            <a:t>Testing</a:t>
          </a:r>
          <a:endParaRPr lang="en-US" sz="2000" b="1" kern="1200" dirty="0"/>
        </a:p>
      </dsp:txBody>
      <dsp:txXfrm>
        <a:off x="6527941" y="1086911"/>
        <a:ext cx="1350086" cy="900056"/>
      </dsp:txXfrm>
    </dsp:sp>
    <dsp:sp modelId="{5367E31D-9BAC-4BB1-AD8E-817EB6BF7C24}">
      <dsp:nvSpPr>
        <dsp:cNvPr id="0" name=""/>
        <dsp:cNvSpPr/>
      </dsp:nvSpPr>
      <dsp:spPr>
        <a:xfrm>
          <a:off x="8103041" y="1086911"/>
          <a:ext cx="2250142" cy="900056"/>
        </a:xfrm>
        <a:prstGeom prst="chevr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US" sz="2000" b="1" kern="1200" dirty="0" smtClean="0"/>
            <a:t>Finalizing</a:t>
          </a:r>
          <a:endParaRPr lang="en-US" sz="2000" b="1" kern="1200" dirty="0"/>
        </a:p>
      </dsp:txBody>
      <dsp:txXfrm>
        <a:off x="8553069" y="1086911"/>
        <a:ext cx="1350086" cy="90005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2/1/2016</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8940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06155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098213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191807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533319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716876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875785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512452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49542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19207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9886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2/1/2016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05282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2/1/2016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60084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2/1/2016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17949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2/1/2016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30571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981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78960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A87A34-81AB-432B-8DAE-1953F412C126}" type="datetimeFigureOut">
              <a:rPr lang="en-US" smtClean="0"/>
              <a:pPr/>
              <a:t>2/1/2016</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2439205"/>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hyperlink" Target="https://www.youtube.com/watch?v=XU0llRltyFM"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QXmgF_L9wXE#t=434.800793" TargetMode="External"/><Relationship Id="rId2" Type="http://schemas.openxmlformats.org/officeDocument/2006/relationships/hyperlink" Target="https://community.aldebaran.com/" TargetMode="External"/><Relationship Id="rId1" Type="http://schemas.openxmlformats.org/officeDocument/2006/relationships/slideLayout" Target="../slideLayouts/slideLayout2.xml"/><Relationship Id="rId5" Type="http://schemas.openxmlformats.org/officeDocument/2006/relationships/hyperlink" Target="https://www.youtube.com/watch?v=2byYfgypse8" TargetMode="External"/><Relationship Id="rId4" Type="http://schemas.openxmlformats.org/officeDocument/2006/relationships/hyperlink" Target="https://www.youtube.com/watch?v=6tTSBT0U1i0"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rot="20425879">
            <a:off x="8336803" y="5322227"/>
            <a:ext cx="3978030" cy="1083743"/>
          </a:xfrm>
          <a:prstGeom prst="rect">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r>
              <a:rPr lang="en-US" sz="4400" dirty="0"/>
              <a:t>Project Madness</a:t>
            </a:r>
            <a:endParaRPr lang="en-US" sz="4400" dirty="0"/>
          </a:p>
        </p:txBody>
      </p:sp>
      <p:sp>
        <p:nvSpPr>
          <p:cNvPr id="2" name="Title 1"/>
          <p:cNvSpPr>
            <a:spLocks noGrp="1"/>
          </p:cNvSpPr>
          <p:nvPr>
            <p:ph type="ctrTitle"/>
          </p:nvPr>
        </p:nvSpPr>
        <p:spPr>
          <a:xfrm>
            <a:off x="2887458" y="2912542"/>
            <a:ext cx="8574622" cy="983864"/>
          </a:xfrm>
        </p:spPr>
        <p:txBody>
          <a:bodyPr>
            <a:normAutofit/>
          </a:bodyPr>
          <a:lstStyle/>
          <a:p>
            <a:pPr algn="l"/>
            <a:r>
              <a:rPr lang="en-GB" sz="4800" dirty="0"/>
              <a:t>AI Science </a:t>
            </a:r>
            <a:r>
              <a:rPr lang="en-GB" sz="4800" dirty="0" smtClean="0"/>
              <a:t>Robotics – Nao </a:t>
            </a:r>
            <a:endParaRPr lang="en-US" sz="4800" dirty="0"/>
          </a:p>
        </p:txBody>
      </p:sp>
      <p:sp>
        <p:nvSpPr>
          <p:cNvPr id="3" name="Subtitle 2"/>
          <p:cNvSpPr>
            <a:spLocks noGrp="1"/>
          </p:cNvSpPr>
          <p:nvPr>
            <p:ph type="subTitle" idx="1"/>
          </p:nvPr>
        </p:nvSpPr>
        <p:spPr>
          <a:xfrm>
            <a:off x="3510951" y="3996267"/>
            <a:ext cx="4459856" cy="1009290"/>
          </a:xfrm>
        </p:spPr>
        <p:txBody>
          <a:bodyPr/>
          <a:lstStyle/>
          <a:p>
            <a:pPr algn="l"/>
            <a:r>
              <a:rPr lang="en-US" sz="2800" dirty="0" smtClean="0"/>
              <a:t>International </a:t>
            </a:r>
            <a:r>
              <a:rPr lang="en-US" sz="2800" dirty="0" err="1" smtClean="0"/>
              <a:t>BusIT</a:t>
            </a:r>
            <a:r>
              <a:rPr lang="en-US" sz="2800" dirty="0" smtClean="0"/>
              <a:t> Week</a:t>
            </a:r>
          </a:p>
          <a:p>
            <a:pPr algn="l"/>
            <a:endParaRPr lang="en-US" dirty="0"/>
          </a:p>
        </p:txBody>
      </p:sp>
      <p:cxnSp>
        <p:nvCxnSpPr>
          <p:cNvPr id="5" name="Straight Connector 4"/>
          <p:cNvCxnSpPr/>
          <p:nvPr/>
        </p:nvCxnSpPr>
        <p:spPr>
          <a:xfrm>
            <a:off x="2993366" y="3786998"/>
            <a:ext cx="7332453" cy="25877"/>
          </a:xfrm>
          <a:prstGeom prst="line">
            <a:avLst/>
          </a:prstGeom>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98564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71653" y="6061494"/>
            <a:ext cx="10018713" cy="796506"/>
          </a:xfrm>
        </p:spPr>
        <p:txBody>
          <a:bodyPr>
            <a:normAutofit fontScale="85000" lnSpcReduction="20000"/>
          </a:bodyPr>
          <a:lstStyle/>
          <a:p>
            <a:endParaRPr lang="en-US" dirty="0" smtClean="0">
              <a:hlinkClick r:id="rId2"/>
            </a:endParaRPr>
          </a:p>
          <a:p>
            <a:r>
              <a:rPr lang="en-US" dirty="0" smtClean="0">
                <a:hlinkClick r:id="rId2"/>
              </a:rPr>
              <a:t>https</a:t>
            </a:r>
            <a:r>
              <a:rPr lang="en-US" dirty="0">
                <a:hlinkClick r:id="rId2"/>
              </a:rPr>
              <a:t>://</a:t>
            </a:r>
            <a:r>
              <a:rPr lang="en-US" dirty="0" smtClean="0">
                <a:hlinkClick r:id="rId2"/>
              </a:rPr>
              <a:t>www.youtube.com/watch?v=XU0llRltyFM</a:t>
            </a:r>
            <a:endParaRPr lang="en-US" dirty="0" smtClean="0"/>
          </a:p>
          <a:p>
            <a:endParaRPr lang="en-US" dirty="0"/>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2530" y="588427"/>
            <a:ext cx="9620494" cy="531423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5" name="Title 4"/>
          <p:cNvSpPr>
            <a:spLocks noGrp="1"/>
          </p:cNvSpPr>
          <p:nvPr>
            <p:ph type="title"/>
          </p:nvPr>
        </p:nvSpPr>
        <p:spPr/>
        <p:txBody>
          <a:bodyPr/>
          <a:lstStyle/>
          <a:p>
            <a:endParaRPr lang="en-US" dirty="0"/>
          </a:p>
        </p:txBody>
      </p:sp>
    </p:spTree>
    <p:extLst>
      <p:ext uri="{BB962C8B-B14F-4D97-AF65-F5344CB8AC3E}">
        <p14:creationId xmlns:p14="http://schemas.microsoft.com/office/powerpoint/2010/main" val="11292752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a:t>
            </a:r>
            <a:endParaRPr lang="en-US" dirty="0"/>
          </a:p>
        </p:txBody>
      </p:sp>
      <p:sp>
        <p:nvSpPr>
          <p:cNvPr id="5" name="Content Placeholder 4"/>
          <p:cNvSpPr>
            <a:spLocks noGrp="1"/>
          </p:cNvSpPr>
          <p:nvPr>
            <p:ph idx="1"/>
          </p:nvPr>
        </p:nvSpPr>
        <p:spPr>
          <a:xfrm>
            <a:off x="1138688" y="1854679"/>
            <a:ext cx="11205712" cy="4218317"/>
          </a:xfrm>
        </p:spPr>
        <p:txBody>
          <a:bodyPr>
            <a:normAutofit/>
          </a:bodyPr>
          <a:lstStyle/>
          <a:p>
            <a:r>
              <a:rPr lang="en-US" dirty="0" smtClean="0"/>
              <a:t>Aldebaran: </a:t>
            </a:r>
            <a:r>
              <a:rPr lang="en-US" dirty="0" smtClean="0">
                <a:hlinkClick r:id="rId2"/>
              </a:rPr>
              <a:t>https</a:t>
            </a:r>
            <a:r>
              <a:rPr lang="en-US" dirty="0">
                <a:hlinkClick r:id="rId2"/>
              </a:rPr>
              <a:t>://</a:t>
            </a:r>
            <a:r>
              <a:rPr lang="en-US" dirty="0" smtClean="0">
                <a:hlinkClick r:id="rId2"/>
              </a:rPr>
              <a:t>community.aldebaran.com</a:t>
            </a:r>
            <a:endParaRPr lang="en-US" dirty="0" smtClean="0"/>
          </a:p>
          <a:p>
            <a:r>
              <a:rPr lang="en-US" dirty="0" smtClean="0"/>
              <a:t>face recognition: </a:t>
            </a:r>
            <a:r>
              <a:rPr lang="en-US" dirty="0" smtClean="0">
                <a:hlinkClick r:id="rId3"/>
              </a:rPr>
              <a:t>https</a:t>
            </a:r>
            <a:r>
              <a:rPr lang="en-US" dirty="0">
                <a:hlinkClick r:id="rId3"/>
              </a:rPr>
              <a:t>://</a:t>
            </a:r>
            <a:r>
              <a:rPr lang="en-US" dirty="0" smtClean="0">
                <a:hlinkClick r:id="rId3"/>
              </a:rPr>
              <a:t>www.youtube.com/watch?v=QXmgF_L9wXE#t=434.800793</a:t>
            </a:r>
            <a:endParaRPr lang="en-US" dirty="0" smtClean="0"/>
          </a:p>
          <a:p>
            <a:r>
              <a:rPr lang="en-US" dirty="0" smtClean="0"/>
              <a:t>Tutorial #1: </a:t>
            </a:r>
            <a:r>
              <a:rPr lang="en-US" dirty="0" smtClean="0">
                <a:hlinkClick r:id="rId4"/>
              </a:rPr>
              <a:t>https</a:t>
            </a:r>
            <a:r>
              <a:rPr lang="en-US" dirty="0">
                <a:hlinkClick r:id="rId4"/>
              </a:rPr>
              <a:t>://</a:t>
            </a:r>
            <a:r>
              <a:rPr lang="en-US" dirty="0" smtClean="0">
                <a:hlinkClick r:id="rId4"/>
              </a:rPr>
              <a:t>www.youtube.com/watch?v=6tTSBT0U1i0</a:t>
            </a:r>
            <a:endParaRPr lang="en-US" dirty="0" smtClean="0"/>
          </a:p>
          <a:p>
            <a:r>
              <a:rPr lang="en-US" dirty="0" err="1" smtClean="0"/>
              <a:t>Choregraphe</a:t>
            </a:r>
            <a:r>
              <a:rPr lang="en-US" dirty="0" smtClean="0"/>
              <a:t>: </a:t>
            </a:r>
            <a:r>
              <a:rPr lang="en-US" dirty="0" smtClean="0">
                <a:hlinkClick r:id="rId5"/>
              </a:rPr>
              <a:t>https</a:t>
            </a:r>
            <a:r>
              <a:rPr lang="en-US" dirty="0">
                <a:hlinkClick r:id="rId5"/>
              </a:rPr>
              <a:t>://</a:t>
            </a:r>
            <a:r>
              <a:rPr lang="en-US" dirty="0" smtClean="0">
                <a:hlinkClick r:id="rId5"/>
              </a:rPr>
              <a:t>www.youtube.com/watch?v=2byYfgypse8</a:t>
            </a:r>
            <a:endParaRPr lang="en-US" dirty="0" smtClean="0"/>
          </a:p>
        </p:txBody>
      </p:sp>
    </p:spTree>
    <p:extLst>
      <p:ext uri="{BB962C8B-B14F-4D97-AF65-F5344CB8AC3E}">
        <p14:creationId xmlns:p14="http://schemas.microsoft.com/office/powerpoint/2010/main" val="27623837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64275"/>
            <a:ext cx="12192000" cy="7837714"/>
          </a:xfrm>
          <a:prstGeom prst="rect">
            <a:avLst/>
          </a:prstGeom>
        </p:spPr>
      </p:pic>
      <p:sp>
        <p:nvSpPr>
          <p:cNvPr id="5" name="TextBox 4"/>
          <p:cNvSpPr txBox="1"/>
          <p:nvPr/>
        </p:nvSpPr>
        <p:spPr>
          <a:xfrm>
            <a:off x="136478" y="4722127"/>
            <a:ext cx="6451253" cy="769441"/>
          </a:xfrm>
          <a:prstGeom prst="rect">
            <a:avLst/>
          </a:prstGeom>
          <a:noFill/>
        </p:spPr>
        <p:txBody>
          <a:bodyPr wrap="none" rtlCol="0">
            <a:spAutoFit/>
          </a:bodyPr>
          <a:lstStyle/>
          <a:p>
            <a:r>
              <a:rPr lang="en-US" sz="4400" b="1" dirty="0" smtClean="0">
                <a:solidFill>
                  <a:schemeClr val="bg1"/>
                </a:solidFill>
              </a:rPr>
              <a:t>Thank you for being here.</a:t>
            </a:r>
          </a:p>
        </p:txBody>
      </p:sp>
    </p:spTree>
    <p:extLst>
      <p:ext uri="{BB962C8B-B14F-4D97-AF65-F5344CB8AC3E}">
        <p14:creationId xmlns:p14="http://schemas.microsoft.com/office/powerpoint/2010/main" val="2382028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International </a:t>
            </a:r>
            <a:r>
              <a:rPr lang="en-US" dirty="0" err="1" smtClean="0"/>
              <a:t>BusIT</a:t>
            </a:r>
            <a:r>
              <a:rPr lang="en-US" dirty="0" smtClean="0"/>
              <a:t> week</a:t>
            </a:r>
            <a:endParaRPr lang="en-US" dirty="0"/>
          </a:p>
        </p:txBody>
      </p:sp>
      <p:sp>
        <p:nvSpPr>
          <p:cNvPr id="3" name="Content Placeholder 2"/>
          <p:cNvSpPr>
            <a:spLocks noGrp="1"/>
          </p:cNvSpPr>
          <p:nvPr>
            <p:ph idx="1"/>
          </p:nvPr>
        </p:nvSpPr>
        <p:spPr>
          <a:xfrm>
            <a:off x="1484310" y="1838863"/>
            <a:ext cx="10018713" cy="3124201"/>
          </a:xfrm>
        </p:spPr>
        <p:txBody>
          <a:bodyPr/>
          <a:lstStyle/>
          <a:p>
            <a:r>
              <a:rPr lang="en-US" dirty="0" smtClean="0"/>
              <a:t>During this international week students from different ICT disciplines (Software, Technology, business and media) are going to team up to develop an innovative concept for improving quality of life base on a NAO Standard Platform.</a:t>
            </a:r>
          </a:p>
          <a:p>
            <a:pPr lvl="1"/>
            <a:r>
              <a:rPr lang="en-US" dirty="0" smtClean="0"/>
              <a:t>APRIL 18 – 22 (Maybe two weeks)</a:t>
            </a:r>
          </a:p>
          <a:p>
            <a:endParaRPr lang="en-US" dirty="0"/>
          </a:p>
        </p:txBody>
      </p:sp>
      <p:sp>
        <p:nvSpPr>
          <p:cNvPr id="5" name="Rectangle 4"/>
          <p:cNvSpPr/>
          <p:nvPr/>
        </p:nvSpPr>
        <p:spPr>
          <a:xfrm>
            <a:off x="2420117" y="4501399"/>
            <a:ext cx="7282764" cy="923330"/>
          </a:xfrm>
          <a:prstGeom prst="rect">
            <a:avLst/>
          </a:prstGeom>
          <a:noFill/>
          <a:ln>
            <a:solidFill>
              <a:schemeClr val="accent1">
                <a:lumMod val="50000"/>
              </a:schemeClr>
            </a:solidFill>
          </a:ln>
        </p:spPr>
        <p:txBody>
          <a:bodyPr wrap="none" lIns="91440" tIns="45720" rIns="91440" bIns="45720">
            <a:spAutoFit/>
          </a:bodyPr>
          <a:lstStyle/>
          <a:p>
            <a:pPr algn="ctr"/>
            <a:r>
              <a:rPr lang="en-US" sz="5400" dirty="0" smtClean="0">
                <a:ln w="0"/>
                <a:solidFill>
                  <a:schemeClr val="accent1"/>
                </a:solidFill>
                <a:effectLst>
                  <a:outerShdw blurRad="38100" dist="25400" dir="5400000" algn="ctr" rotWithShape="0">
                    <a:srgbClr val="6E747A">
                      <a:alpha val="43000"/>
                    </a:srgbClr>
                  </a:outerShdw>
                </a:effectLst>
              </a:rPr>
              <a:t>Only 7 weeks from now! </a:t>
            </a:r>
            <a:endParaRPr lang="en-US" sz="54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584399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4915" y="685800"/>
            <a:ext cx="10018713" cy="1752599"/>
          </a:xfrm>
        </p:spPr>
        <p:txBody>
          <a:bodyPr/>
          <a:lstStyle/>
          <a:p>
            <a:r>
              <a:rPr lang="en-US" dirty="0" smtClean="0"/>
              <a:t>What is M?  </a:t>
            </a:r>
            <a:r>
              <a:rPr lang="en-US" dirty="0" smtClean="0"/>
              <a:t>it’s </a:t>
            </a:r>
            <a:r>
              <a:rPr lang="en-US" dirty="0">
                <a:solidFill>
                  <a:srgbClr val="FF0000"/>
                </a:solidFill>
              </a:rPr>
              <a:t>Madness</a:t>
            </a:r>
            <a:endParaRPr lang="en-US" dirty="0">
              <a:solidFill>
                <a:srgbClr val="FF0000"/>
              </a:solidFill>
            </a:endParaRPr>
          </a:p>
        </p:txBody>
      </p:sp>
      <p:sp>
        <p:nvSpPr>
          <p:cNvPr id="3" name="Content Placeholder 2"/>
          <p:cNvSpPr>
            <a:spLocks noGrp="1"/>
          </p:cNvSpPr>
          <p:nvPr>
            <p:ph idx="1"/>
          </p:nvPr>
        </p:nvSpPr>
        <p:spPr>
          <a:xfrm>
            <a:off x="1484311" y="1804357"/>
            <a:ext cx="10018713" cy="1268084"/>
          </a:xfrm>
        </p:spPr>
        <p:txBody>
          <a:bodyPr/>
          <a:lstStyle/>
          <a:p>
            <a:r>
              <a:rPr lang="en-US" dirty="0" smtClean="0"/>
              <a:t>We are a group of </a:t>
            </a:r>
            <a:r>
              <a:rPr lang="en-US" dirty="0" err="1" smtClean="0"/>
              <a:t>Fontys</a:t>
            </a:r>
            <a:r>
              <a:rPr lang="en-US" dirty="0" smtClean="0"/>
              <a:t> students who are going to promote </a:t>
            </a:r>
            <a:r>
              <a:rPr lang="en-US" dirty="0" err="1" smtClean="0"/>
              <a:t>Fontys</a:t>
            </a:r>
            <a:r>
              <a:rPr lang="en-US" dirty="0" smtClean="0"/>
              <a:t> Robotics events.</a:t>
            </a:r>
          </a:p>
        </p:txBody>
      </p:sp>
      <p:sp>
        <p:nvSpPr>
          <p:cNvPr id="4" name="Title 1"/>
          <p:cNvSpPr txBox="1">
            <a:spLocks/>
          </p:cNvSpPr>
          <p:nvPr/>
        </p:nvSpPr>
        <p:spPr>
          <a:xfrm>
            <a:off x="1484311" y="3158706"/>
            <a:ext cx="10018713"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What’s </a:t>
            </a:r>
            <a:r>
              <a:rPr lang="en-US" dirty="0" smtClean="0"/>
              <a:t>Madness’s </a:t>
            </a:r>
            <a:r>
              <a:rPr lang="en-US" dirty="0" smtClean="0"/>
              <a:t>Goal?</a:t>
            </a:r>
            <a:endParaRPr lang="en-US" dirty="0"/>
          </a:p>
        </p:txBody>
      </p:sp>
      <p:sp>
        <p:nvSpPr>
          <p:cNvPr id="5" name="Content Placeholder 2"/>
          <p:cNvSpPr txBox="1">
            <a:spLocks/>
          </p:cNvSpPr>
          <p:nvPr/>
        </p:nvSpPr>
        <p:spPr>
          <a:xfrm>
            <a:off x="1613707" y="4277263"/>
            <a:ext cx="10018713" cy="1268084"/>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smtClean="0"/>
              <a:t>Research and development of NAO Standard Platform in Robotic Science Field</a:t>
            </a:r>
            <a:r>
              <a:rPr lang="en-US" dirty="0" smtClean="0"/>
              <a:t>.</a:t>
            </a:r>
          </a:p>
          <a:p>
            <a:r>
              <a:rPr lang="en-US" dirty="0" smtClean="0"/>
              <a:t> </a:t>
            </a:r>
            <a:r>
              <a:rPr lang="en-US" dirty="0"/>
              <a:t>I</a:t>
            </a:r>
            <a:r>
              <a:rPr lang="en-US" dirty="0" smtClean="0"/>
              <a:t>nvention in AI algorithm is our ultimate goal.</a:t>
            </a:r>
          </a:p>
        </p:txBody>
      </p:sp>
    </p:spTree>
    <p:extLst>
      <p:ext uri="{BB962C8B-B14F-4D97-AF65-F5344CB8AC3E}">
        <p14:creationId xmlns:p14="http://schemas.microsoft.com/office/powerpoint/2010/main" val="2859060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122" y="360873"/>
            <a:ext cx="10018713" cy="1752599"/>
          </a:xfrm>
        </p:spPr>
        <p:txBody>
          <a:bodyPr/>
          <a:lstStyle/>
          <a:p>
            <a:r>
              <a:rPr lang="en-US" dirty="0" smtClean="0"/>
              <a:t>Deliverables</a:t>
            </a:r>
            <a:endParaRPr lang="en-US" dirty="0"/>
          </a:p>
        </p:txBody>
      </p:sp>
      <p:sp>
        <p:nvSpPr>
          <p:cNvPr id="3" name="Content Placeholder 2"/>
          <p:cNvSpPr>
            <a:spLocks noGrp="1"/>
          </p:cNvSpPr>
          <p:nvPr>
            <p:ph idx="1"/>
          </p:nvPr>
        </p:nvSpPr>
        <p:spPr>
          <a:xfrm>
            <a:off x="1561948" y="2113472"/>
            <a:ext cx="10018713" cy="4505865"/>
          </a:xfrm>
        </p:spPr>
        <p:txBody>
          <a:bodyPr/>
          <a:lstStyle/>
          <a:p>
            <a:r>
              <a:rPr lang="en-US" dirty="0" smtClean="0"/>
              <a:t>Website for the event</a:t>
            </a:r>
          </a:p>
          <a:p>
            <a:r>
              <a:rPr lang="en-US" dirty="0" smtClean="0"/>
              <a:t>Needed applications for the event</a:t>
            </a:r>
          </a:p>
          <a:p>
            <a:r>
              <a:rPr lang="en-US" dirty="0" smtClean="0"/>
              <a:t>NAO’s Database Design and development</a:t>
            </a:r>
          </a:p>
          <a:p>
            <a:r>
              <a:rPr lang="en-US" dirty="0" smtClean="0"/>
              <a:t>Repository of different scenarios </a:t>
            </a:r>
          </a:p>
          <a:p>
            <a:r>
              <a:rPr lang="en-US" dirty="0" smtClean="0"/>
              <a:t> Advertisements</a:t>
            </a:r>
          </a:p>
          <a:p>
            <a:r>
              <a:rPr lang="en-US" dirty="0" smtClean="0"/>
              <a:t>Teaching materials</a:t>
            </a:r>
          </a:p>
          <a:p>
            <a:r>
              <a:rPr lang="en-US" dirty="0" smtClean="0"/>
              <a:t>Organizing the event</a:t>
            </a:r>
          </a:p>
          <a:p>
            <a:r>
              <a:rPr lang="en-US" dirty="0" smtClean="0"/>
              <a:t>…</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1569" y="1719617"/>
            <a:ext cx="3403511" cy="4543931"/>
          </a:xfrm>
          <a:prstGeom prst="rect">
            <a:avLst/>
          </a:prstGeom>
          <a:ln>
            <a:noFill/>
          </a:ln>
          <a:effectLst>
            <a:softEdge rad="112500"/>
          </a:effectLst>
        </p:spPr>
      </p:pic>
    </p:spTree>
    <p:extLst>
      <p:ext uri="{BB962C8B-B14F-4D97-AF65-F5344CB8AC3E}">
        <p14:creationId xmlns:p14="http://schemas.microsoft.com/office/powerpoint/2010/main" val="6681426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31566" y="1110746"/>
            <a:ext cx="2860753" cy="28607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4741" y="2033516"/>
            <a:ext cx="1279638" cy="127537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7559" y="1645719"/>
            <a:ext cx="2050966" cy="2050966"/>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1460" y="4913193"/>
            <a:ext cx="1586376" cy="156737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92952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1783" y="211347"/>
            <a:ext cx="10018713" cy="1752599"/>
          </a:xfrm>
        </p:spPr>
        <p:txBody>
          <a:bodyPr/>
          <a:lstStyle/>
          <a:p>
            <a:r>
              <a:rPr lang="en-US" dirty="0" smtClean="0"/>
              <a:t>Where to start?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53401155"/>
              </p:ext>
            </p:extLst>
          </p:nvPr>
        </p:nvGraphicFramePr>
        <p:xfrm>
          <a:off x="1207698" y="3528203"/>
          <a:ext cx="10355712" cy="30738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311783" y="5559527"/>
            <a:ext cx="10880217" cy="369332"/>
          </a:xfrm>
          <a:prstGeom prst="rect">
            <a:avLst/>
          </a:prstGeom>
          <a:noFill/>
        </p:spPr>
        <p:txBody>
          <a:bodyPr wrap="square" rtlCol="0">
            <a:spAutoFit/>
          </a:bodyPr>
          <a:lstStyle/>
          <a:p>
            <a:r>
              <a:rPr lang="en-US" dirty="0" smtClean="0"/>
              <a:t>1</a:t>
            </a:r>
            <a:r>
              <a:rPr lang="en-US" baseline="30000" dirty="0" smtClean="0"/>
              <a:t>st</a:t>
            </a:r>
            <a:r>
              <a:rPr lang="en-US" dirty="0" smtClean="0"/>
              <a:t> Feb			14</a:t>
            </a:r>
            <a:r>
              <a:rPr lang="en-US" baseline="30000" dirty="0" smtClean="0"/>
              <a:t>th</a:t>
            </a:r>
            <a:r>
              <a:rPr lang="en-US" dirty="0" smtClean="0"/>
              <a:t> Feb 			    21th Feb			1</a:t>
            </a:r>
            <a:r>
              <a:rPr lang="en-US" baseline="30000" dirty="0" smtClean="0"/>
              <a:t>st</a:t>
            </a:r>
            <a:r>
              <a:rPr lang="en-US" dirty="0" smtClean="0"/>
              <a:t> April 			   8</a:t>
            </a:r>
            <a:r>
              <a:rPr lang="en-US" baseline="30000" dirty="0" smtClean="0"/>
              <a:t>th</a:t>
            </a:r>
            <a:r>
              <a:rPr lang="en-US" dirty="0" smtClean="0"/>
              <a:t> April             18</a:t>
            </a:r>
            <a:r>
              <a:rPr lang="en-US" baseline="30000" dirty="0" smtClean="0"/>
              <a:t>th</a:t>
            </a:r>
            <a:r>
              <a:rPr lang="en-US" dirty="0" smtClean="0"/>
              <a:t> The Day</a:t>
            </a:r>
            <a:endParaRPr lang="en-US" dirty="0"/>
          </a:p>
        </p:txBody>
      </p:sp>
      <p:sp>
        <p:nvSpPr>
          <p:cNvPr id="6" name="TextBox 5"/>
          <p:cNvSpPr txBox="1"/>
          <p:nvPr/>
        </p:nvSpPr>
        <p:spPr>
          <a:xfrm>
            <a:off x="1940943" y="1963945"/>
            <a:ext cx="8617789" cy="2400657"/>
          </a:xfrm>
          <a:prstGeom prst="rect">
            <a:avLst/>
          </a:prstGeom>
          <a:noFill/>
        </p:spPr>
        <p:txBody>
          <a:bodyPr wrap="square" rtlCol="0">
            <a:spAutoFit/>
          </a:bodyPr>
          <a:lstStyle/>
          <a:p>
            <a:r>
              <a:rPr lang="en-US" dirty="0" smtClean="0"/>
              <a:t>We are dividing our team in 3 different subgroups:</a:t>
            </a:r>
          </a:p>
          <a:p>
            <a:endParaRPr lang="en-US" dirty="0" smtClean="0"/>
          </a:p>
          <a:p>
            <a:pPr marL="742950" lvl="1" indent="-285750">
              <a:buFont typeface="Wingdings" panose="05000000000000000000" pitchFamily="2" charset="2"/>
              <a:buChar char="§"/>
            </a:pPr>
            <a:r>
              <a:rPr lang="en-US" sz="2000" b="1" dirty="0" smtClean="0">
                <a:solidFill>
                  <a:schemeClr val="accent1">
                    <a:lumMod val="50000"/>
                  </a:schemeClr>
                </a:solidFill>
              </a:rPr>
              <a:t>Group Alpha</a:t>
            </a:r>
            <a:r>
              <a:rPr lang="en-US" dirty="0" smtClean="0"/>
              <a:t>: Working On a robot who is going to perform critical tasks like Registration, giving speech for audience, etc.</a:t>
            </a:r>
          </a:p>
          <a:p>
            <a:pPr marL="742950" lvl="1" indent="-285750">
              <a:buFont typeface="Wingdings" panose="05000000000000000000" pitchFamily="2" charset="2"/>
              <a:buChar char="§"/>
            </a:pPr>
            <a:r>
              <a:rPr lang="en-US" sz="2000" b="1" dirty="0" smtClean="0">
                <a:solidFill>
                  <a:schemeClr val="accent1">
                    <a:lumMod val="50000"/>
                  </a:schemeClr>
                </a:solidFill>
              </a:rPr>
              <a:t>Group Beta: </a:t>
            </a:r>
            <a:r>
              <a:rPr lang="en-US" dirty="0" smtClean="0"/>
              <a:t>Working on a robot who is going to perform showing off operation in order to attract and make ideas in students.</a:t>
            </a:r>
          </a:p>
          <a:p>
            <a:pPr marL="742950" lvl="1" indent="-285750">
              <a:buFont typeface="Wingdings" panose="05000000000000000000" pitchFamily="2" charset="2"/>
              <a:buChar char="§"/>
            </a:pPr>
            <a:r>
              <a:rPr lang="en-US" sz="2000" b="1" dirty="0">
                <a:solidFill>
                  <a:schemeClr val="accent1">
                    <a:lumMod val="50000"/>
                  </a:schemeClr>
                </a:solidFill>
              </a:rPr>
              <a:t>Group </a:t>
            </a:r>
            <a:r>
              <a:rPr lang="en-US" sz="2000" b="1" dirty="0" smtClean="0">
                <a:solidFill>
                  <a:schemeClr val="accent1">
                    <a:lumMod val="50000"/>
                  </a:schemeClr>
                </a:solidFill>
              </a:rPr>
              <a:t>Omega: </a:t>
            </a:r>
            <a:r>
              <a:rPr lang="en-US" dirty="0" smtClean="0"/>
              <a:t>Our Web Developing group who is going to interact directly with both other group in order to get the context of website.</a:t>
            </a:r>
          </a:p>
        </p:txBody>
      </p:sp>
    </p:spTree>
    <p:extLst>
      <p:ext uri="{BB962C8B-B14F-4D97-AF65-F5344CB8AC3E}">
        <p14:creationId xmlns:p14="http://schemas.microsoft.com/office/powerpoint/2010/main" val="29905481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3613" y="3510886"/>
            <a:ext cx="10018713" cy="1752599"/>
          </a:xfrm>
        </p:spPr>
        <p:txBody>
          <a:bodyPr>
            <a:noAutofit/>
          </a:bodyPr>
          <a:lstStyle/>
          <a:p>
            <a:r>
              <a:rPr lang="en-US" sz="7200" dirty="0" smtClean="0"/>
              <a:t>Ideas </a:t>
            </a:r>
            <a:br>
              <a:rPr lang="en-US" sz="7200" dirty="0" smtClean="0"/>
            </a:br>
            <a:r>
              <a:rPr lang="en-US" sz="7200" dirty="0" smtClean="0"/>
              <a:t>&amp; </a:t>
            </a:r>
            <a:r>
              <a:rPr lang="en-US" sz="7200" dirty="0"/>
              <a:t>Scenarios</a:t>
            </a:r>
            <a:br>
              <a:rPr lang="en-US" sz="7200" dirty="0"/>
            </a:br>
            <a:r>
              <a:rPr lang="en-US" sz="7200" dirty="0" smtClean="0"/>
              <a:t/>
            </a:r>
            <a:br>
              <a:rPr lang="en-US" sz="7200" dirty="0" smtClean="0"/>
            </a:br>
            <a:endParaRPr lang="en-US" sz="72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1277" y="409433"/>
            <a:ext cx="3876344" cy="5816788"/>
          </a:xfrm>
          <a:prstGeom prst="rect">
            <a:avLst/>
          </a:prstGeom>
          <a:ln>
            <a:noFill/>
          </a:ln>
          <a:effectLst>
            <a:softEdge rad="112500"/>
          </a:effectLst>
        </p:spPr>
      </p:pic>
    </p:spTree>
    <p:extLst>
      <p:ext uri="{BB962C8B-B14F-4D97-AF65-F5344CB8AC3E}">
        <p14:creationId xmlns:p14="http://schemas.microsoft.com/office/powerpoint/2010/main" val="966654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7040" y="1525138"/>
            <a:ext cx="5716864" cy="3804313"/>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8555" y="409433"/>
            <a:ext cx="2985988" cy="6448567"/>
          </a:xfrm>
          <a:prstGeom prst="rect">
            <a:avLst/>
          </a:prstGeom>
        </p:spPr>
      </p:pic>
    </p:spTree>
    <p:extLst>
      <p:ext uri="{BB962C8B-B14F-4D97-AF65-F5344CB8AC3E}">
        <p14:creationId xmlns:p14="http://schemas.microsoft.com/office/powerpoint/2010/main" val="558533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3045" y="491320"/>
            <a:ext cx="6186840" cy="4121982"/>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094" y="2602064"/>
            <a:ext cx="6135979" cy="4022475"/>
          </a:xfrm>
          <a:prstGeom prst="ellipse">
            <a:avLst/>
          </a:prstGeom>
          <a:ln>
            <a:noFill/>
          </a:ln>
          <a:effectLst>
            <a:softEdge rad="112500"/>
          </a:effectLst>
        </p:spPr>
      </p:pic>
    </p:spTree>
    <p:extLst>
      <p:ext uri="{BB962C8B-B14F-4D97-AF65-F5344CB8AC3E}">
        <p14:creationId xmlns:p14="http://schemas.microsoft.com/office/powerpoint/2010/main" val="33120654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Custom 1">
      <a:majorFont>
        <a:latin typeface="Adobe Caslon Pro Bold"/>
        <a:ea typeface=""/>
        <a:cs typeface=""/>
      </a:majorFont>
      <a:minorFont>
        <a:latin typeface="Times New Roman"/>
        <a:ea typeface=""/>
        <a:cs typeface=""/>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340</TotalTime>
  <Words>276</Words>
  <Application>Microsoft Office PowerPoint</Application>
  <PresentationFormat>Widescreen</PresentationFormat>
  <Paragraphs>42</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Adobe Caslon Pro Bold</vt:lpstr>
      <vt:lpstr>Arial</vt:lpstr>
      <vt:lpstr>Times New Roman</vt:lpstr>
      <vt:lpstr>Wingdings</vt:lpstr>
      <vt:lpstr>Parallax</vt:lpstr>
      <vt:lpstr>AI Science Robotics – Nao </vt:lpstr>
      <vt:lpstr>International BusIT week</vt:lpstr>
      <vt:lpstr>What is M?  it’s Madness</vt:lpstr>
      <vt:lpstr>Deliverables</vt:lpstr>
      <vt:lpstr>PowerPoint Presentation</vt:lpstr>
      <vt:lpstr>Where to start?</vt:lpstr>
      <vt:lpstr>Ideas  &amp; Scenarios  </vt:lpstr>
      <vt:lpstr>PowerPoint Presentation</vt:lpstr>
      <vt:lpstr>PowerPoint Presentation</vt:lpstr>
      <vt:lpstr>PowerPoint Presentation</vt:lpstr>
      <vt:lpstr>Resources: </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Science Robotics – Nao</dc:title>
  <dc:creator>mikaeil sh</dc:creator>
  <cp:lastModifiedBy>Ramin Aiassi</cp:lastModifiedBy>
  <cp:revision>16</cp:revision>
  <dcterms:created xsi:type="dcterms:W3CDTF">2016-01-30T15:43:20Z</dcterms:created>
  <dcterms:modified xsi:type="dcterms:W3CDTF">2016-02-01T04:14:11Z</dcterms:modified>
</cp:coreProperties>
</file>